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184396" y="3314561"/>
            <a:ext cx="5327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 выделенным средствам из  местного и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8695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418" y="159391"/>
            <a:ext cx="5592457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Расчет бюджетных средств по ГП ДКБ 2025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состоянию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01.01.2023г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91469"/>
              </p:ext>
            </p:extLst>
          </p:nvPr>
        </p:nvGraphicFramePr>
        <p:xfrm>
          <a:off x="503338" y="947958"/>
          <a:ext cx="9395671" cy="5905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489"/>
                <a:gridCol w="2884486"/>
                <a:gridCol w="2956396"/>
                <a:gridCol w="2867300"/>
              </a:tblGrid>
              <a:tr h="1129817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регионов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Данные по выделенным бюджетным средствам на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подписанных договоров гарантии на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Акмолинская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1 153 923 474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573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Актюбинская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3 233 284 284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2 150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Алматинская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1 566 050 036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768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Атырауская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2 214 918 943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1 245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2 021 580 144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1 007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Жамбылская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2 488 934 615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2 007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ЗКО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1 697 826 082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1 189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Карагандинская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1 947 660 111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1 016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Костанайская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1 784 978 484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803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Кызылординская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1 850 112 738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1 478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Мангистауская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2 163 272 334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1 474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Павлодарская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1 968 884 630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879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1 182 507 280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444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Туркестанская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1 606 511 324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1 030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г.Шымкент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1 886 775 377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1 419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г.Алматы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2 696 480 870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1 176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г.Астана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3 439 429 229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1 523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Улытауская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94 605 063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53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Абайская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263 350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268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Жетысуская область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362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814 227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148   </a:t>
                      </a:r>
                    </a:p>
                  </a:txBody>
                  <a:tcPr marL="0" marR="0" marT="0" marB="0" anchor="b"/>
                </a:tc>
              </a:tr>
              <a:tr h="2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35 913 812 594   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20 650   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388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266</Words>
  <Application>Microsoft Office PowerPoint</Application>
  <PresentationFormat>Произвольный</PresentationFormat>
  <Paragraphs>90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Руслановна Кунанбаева</cp:lastModifiedBy>
  <cp:revision>31</cp:revision>
  <dcterms:created xsi:type="dcterms:W3CDTF">2022-06-24T10:22:17Z</dcterms:created>
  <dcterms:modified xsi:type="dcterms:W3CDTF">2023-01-31T04:03:26Z</dcterms:modified>
</cp:coreProperties>
</file>